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Average" panose="020B0604020202020204" charset="0"/>
      <p:regular r:id="rId22"/>
    </p:embeddedFont>
    <p:embeddedFont>
      <p:font typeface="Oswald" panose="00000500000000000000" pitchFamily="2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min S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80f9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80f9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51991984a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551991984a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551991984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551991984a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51991984a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551991984a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551991984a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551991984a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551991984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551991984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51991984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551991984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51991984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551991984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6f980f91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6f980f91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54f8b0cf1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54f8b0cf1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551991984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551991984a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80f9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80f91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551991984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551991984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551991984a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551991984a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551991984a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551991984a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54f8b0cf1a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54f8b0cf1a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551991984a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551991984a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551991984a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551991984a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551991984a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551991984a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 rtl="0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Research Goal: </a:t>
            </a:r>
            <a:r>
              <a:rPr lang="en" sz="4900"/>
              <a:t>Homeless shelter space utilization in Alberta (Anomaly analysis) </a:t>
            </a:r>
            <a:endParaRPr sz="490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Zahra Aminolroaya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4"/>
            <a:ext cx="914397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560700" y="1052700"/>
            <a:ext cx="775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>
                <a:solidFill>
                  <a:schemeClr val="dk1"/>
                </a:solidFill>
              </a:rPr>
              <a:t>Allocated Resource </a:t>
            </a:r>
            <a:endParaRPr sz="4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311700" y="268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Shelter types (Calgary, Edmonton)</a:t>
            </a:r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l="11933" t="9616"/>
          <a:stretch/>
        </p:blipFill>
        <p:spPr>
          <a:xfrm>
            <a:off x="178688" y="1244525"/>
            <a:ext cx="8786626" cy="34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311700" y="268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Shelter types variations (Calgary, Edmonton)</a:t>
            </a:r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5" name="Google Shape;1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33713"/>
            <a:ext cx="9143998" cy="4298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>
            <a:spLocks noGrp="1"/>
          </p:cNvSpPr>
          <p:nvPr>
            <p:ph type="title"/>
          </p:nvPr>
        </p:nvSpPr>
        <p:spPr>
          <a:xfrm>
            <a:off x="1176050" y="526350"/>
            <a:ext cx="775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/>
              <a:t>Anomaly Detection  </a:t>
            </a:r>
            <a:endParaRPr sz="4200"/>
          </a:p>
        </p:txBody>
      </p:sp>
      <p:pic>
        <p:nvPicPr>
          <p:cNvPr id="161" name="Google Shape;1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82925" y="152375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Ratio &gt; 1.1 (different shelter types)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8" name="Google Shape;168;p26"/>
          <p:cNvPicPr preferRelativeResize="0"/>
          <p:nvPr/>
        </p:nvPicPr>
        <p:blipFill rotWithShape="1">
          <a:blip r:embed="rId3">
            <a:alphaModFix/>
          </a:blip>
          <a:srcRect l="11933" t="8391"/>
          <a:stretch/>
        </p:blipFill>
        <p:spPr>
          <a:xfrm>
            <a:off x="483550" y="1017725"/>
            <a:ext cx="8413387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Ratio &gt; 1 (different shelter types)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34"/>
            <a:ext cx="9144001" cy="4310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Ratio Anomaly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15853"/>
            <a:ext cx="9144000" cy="3427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265500" y="1733850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body" idx="2"/>
          </p:nvPr>
        </p:nvSpPr>
        <p:spPr>
          <a:xfrm>
            <a:off x="4679250" y="131700"/>
            <a:ext cx="4400700" cy="49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Potential Anomaly in Occupation &amp; Capacity (2020 - 2022)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Especially Covid shelters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Shortage of beds (e.g., intox, covid)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 patterns of time series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Women Shelters: Calgary &lt; Edmonton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Youth Shelters: Calgary = 0 Edmonton reduced -&gt; 0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>
            <a:spLocks noGrp="1"/>
          </p:cNvSpPr>
          <p:nvPr>
            <p:ph type="subTitle" idx="1"/>
          </p:nvPr>
        </p:nvSpPr>
        <p:spPr>
          <a:xfrm>
            <a:off x="265500" y="203850"/>
            <a:ext cx="4045200" cy="47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dirty="0"/>
              <a:t>Shelter type analysis:</a:t>
            </a:r>
            <a:endParaRPr dirty="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dirty="0"/>
              <a:t>Relationship between shelter types and ratio anomaly</a:t>
            </a: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dirty="0"/>
              <a:t>Population correction</a:t>
            </a:r>
            <a:endParaRPr dirty="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dirty="0"/>
              <a:t>Considerations for future disruptions</a:t>
            </a:r>
            <a:endParaRPr dirty="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dirty="0"/>
              <a:t>Intoxication, Women and Youth shelters</a:t>
            </a:r>
            <a:endParaRPr dirty="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dirty="0"/>
              <a:t>Demographics for better predictions</a:t>
            </a:r>
            <a:endParaRPr dirty="0"/>
          </a:p>
        </p:txBody>
      </p:sp>
      <p:sp>
        <p:nvSpPr>
          <p:cNvPr id="194" name="Google Shape;194;p3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600" b="1"/>
              <a:t>Suggestions / Future work</a:t>
            </a:r>
            <a:endParaRPr sz="4600" b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</a:t>
            </a:r>
            <a:endParaRPr lang="en-CA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7637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/>
              <a:t>Homelessness</a:t>
            </a:r>
            <a:endParaRPr sz="3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i="1">
                <a:solidFill>
                  <a:srgbClr val="980000"/>
                </a:solidFill>
              </a:rPr>
              <a:t>Myth: People choose to be homeless</a:t>
            </a:r>
            <a:endParaRPr sz="2100" b="1" i="1">
              <a:solidFill>
                <a:srgbClr val="98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Poverty</a:t>
            </a:r>
            <a:endParaRPr sz="2100" b="1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Economic changes</a:t>
            </a:r>
            <a:endParaRPr sz="2100" b="1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Lack of affordable housing policies</a:t>
            </a:r>
            <a:endParaRPr sz="2100" b="1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A lack of coordination between systems designed to help people experiencing homelessness</a:t>
            </a:r>
            <a:endParaRPr sz="2100" b="1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The long-term impact of colonialism</a:t>
            </a:r>
            <a:endParaRPr sz="21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0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2556" y="3562444"/>
            <a:ext cx="2581025" cy="187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5400" y="39400"/>
            <a:ext cx="2121851" cy="212411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6144000" y="46171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Ref: 10-Year Plan to End Homelessness &amp; Calgary homeless foundation</a:t>
            </a:r>
            <a:endParaRPr sz="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10996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Adult shelters occupancy data of Alberta Open Government Program</a:t>
            </a:r>
            <a:endParaRPr dirty="0"/>
          </a:p>
          <a:p>
            <a:pPr marL="13716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211,837 Records  from 2013 to 2023</a:t>
            </a:r>
            <a:endParaRPr dirty="0"/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11 information</a:t>
            </a:r>
            <a:endParaRPr dirty="0"/>
          </a:p>
          <a:p>
            <a:pPr marL="22860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Date, Shelter Type, City, Overnight/Daylight use, Capacity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13716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9650" y="3131902"/>
            <a:ext cx="2364350" cy="197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/>
              <a:t>workflow</a:t>
            </a:r>
            <a:endParaRPr sz="3100" b="1"/>
          </a:p>
        </p:txBody>
      </p:sp>
      <p:grpSp>
        <p:nvGrpSpPr>
          <p:cNvPr id="82" name="Google Shape;82;p16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83" name="Google Shape;83;p16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6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16"/>
          <p:cNvSpPr txBox="1">
            <a:spLocks noGrp="1"/>
          </p:cNvSpPr>
          <p:nvPr>
            <p:ph type="body" idx="4294967295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Trends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4294967295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Lorem ipsum dolor sit amet, consectetur adipiscing elit, sed do eiusmod tempor incididunt ut labore et dolore magna aliqua. 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Ut enim ad minim veniam, quis nostrud exercitation</a:t>
            </a:r>
            <a:endParaRPr sz="1600"/>
          </a:p>
        </p:txBody>
      </p:sp>
      <p:grpSp>
        <p:nvGrpSpPr>
          <p:cNvPr id="87" name="Google Shape;87;p16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88" name="Google Shape;88;p16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16"/>
          <p:cNvSpPr txBox="1">
            <a:spLocks noGrp="1"/>
          </p:cNvSpPr>
          <p:nvPr>
            <p:ph type="body" idx="4294967295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Allocated Resources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4294967295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Ut enim ad minim veniam, quis nostrud exercitation</a:t>
            </a:r>
            <a:endParaRPr sz="160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Duis aute irure dolor in reprehenderit in voluptate velit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Esse cillum dolore eu fugiat nulla pariatur</a:t>
            </a:r>
            <a:endParaRPr sz="1600"/>
          </a:p>
        </p:txBody>
      </p:sp>
      <p:grpSp>
        <p:nvGrpSpPr>
          <p:cNvPr id="92" name="Google Shape;92;p16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93" name="Google Shape;93;p16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6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6"/>
          <p:cNvSpPr txBox="1">
            <a:spLocks noGrp="1"/>
          </p:cNvSpPr>
          <p:nvPr>
            <p:ph type="body" idx="4294967295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Anomaly detection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16"/>
          <p:cNvSpPr txBox="1">
            <a:spLocks noGrp="1"/>
          </p:cNvSpPr>
          <p:nvPr>
            <p:ph type="body" idx="4294967295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Excepteur sint occaecat cupidatat non proident, sunt in culpa qui officia deserunt mollit anim id est laborum.</a:t>
            </a:r>
            <a:endParaRPr sz="1600"/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50" y="1893275"/>
            <a:ext cx="2478600" cy="270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 rotWithShape="1">
          <a:blip r:embed="rId4">
            <a:alphaModFix/>
          </a:blip>
          <a:srcRect l="-44168" r="39653"/>
          <a:stretch/>
        </p:blipFill>
        <p:spPr>
          <a:xfrm>
            <a:off x="1551650" y="1893275"/>
            <a:ext cx="4332298" cy="275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3950" y="1850300"/>
            <a:ext cx="2478600" cy="279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1203650" y="825800"/>
            <a:ext cx="775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/>
              <a:t>Trends </a:t>
            </a:r>
            <a:endParaRPr sz="4200"/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4238" y="825800"/>
            <a:ext cx="3476625" cy="27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Trend</a:t>
            </a:r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12" name="Google Shape;112;p18"/>
          <p:cNvSpPr txBox="1"/>
          <p:nvPr/>
        </p:nvSpPr>
        <p:spPr>
          <a:xfrm>
            <a:off x="3266675" y="0"/>
            <a:ext cx="5877300" cy="10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○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Occupation: Overnight + Daylight 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22860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○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Ratio = Occupation  / Capacity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22860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○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Tableau + Python</a:t>
            </a: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t="9403" r="960"/>
          <a:stretch/>
        </p:blipFill>
        <p:spPr>
          <a:xfrm>
            <a:off x="430550" y="1098900"/>
            <a:ext cx="8217500" cy="397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Trend</a:t>
            </a:r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3266675" y="0"/>
            <a:ext cx="5877300" cy="10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○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Occupation: Overnight + Daylight 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22860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○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Ratio = Occupation  / Capacity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22860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○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Tableau + Python</a:t>
            </a:r>
            <a:endParaRPr/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125" y="1152475"/>
            <a:ext cx="7123451" cy="37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Capacity variation across shelter types</a:t>
            </a:r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8520601" cy="4303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4393"/>
            <a:ext cx="9143998" cy="4574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1314</TotalTime>
  <Words>327</Words>
  <Application>Microsoft Office PowerPoint</Application>
  <PresentationFormat>On-screen Show (16:9)</PresentationFormat>
  <Paragraphs>60</Paragraphs>
  <Slides>19</Slides>
  <Notes>19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Average</vt:lpstr>
      <vt:lpstr>Arial</vt:lpstr>
      <vt:lpstr>Oswald</vt:lpstr>
      <vt:lpstr>Slate</vt:lpstr>
      <vt:lpstr>Research Goal: Homeless shelter space utilization in Alberta (Anomaly analysis) </vt:lpstr>
      <vt:lpstr>Homelessness  Myth: People choose to be homeless Poverty Economic changes Lack of affordable housing policies A lack of coordination between systems designed to help people experiencing homelessness The long-term impact of colonialism </vt:lpstr>
      <vt:lpstr>Data </vt:lpstr>
      <vt:lpstr>workflow</vt:lpstr>
      <vt:lpstr>Trends </vt:lpstr>
      <vt:lpstr>Overall Trend</vt:lpstr>
      <vt:lpstr>Overall Trend</vt:lpstr>
      <vt:lpstr>Capacity variation across shelter types</vt:lpstr>
      <vt:lpstr>PowerPoint Presentation</vt:lpstr>
      <vt:lpstr>Allocated Resource </vt:lpstr>
      <vt:lpstr>Shelter types (Calgary, Edmonton)</vt:lpstr>
      <vt:lpstr>Shelter types variations (Calgary, Edmonton)</vt:lpstr>
      <vt:lpstr>Anomaly Detection  </vt:lpstr>
      <vt:lpstr>Ratio &gt; 1.1 (different shelter types)  </vt:lpstr>
      <vt:lpstr>Ratio &gt; 1 (different shelter types)  </vt:lpstr>
      <vt:lpstr>Ratio Anomaly </vt:lpstr>
      <vt:lpstr>Findings</vt:lpstr>
      <vt:lpstr>PowerPoint Presentation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Goal: Homeless shelter space utilization in Alberta (Anomaly analysis) </dc:title>
  <cp:lastModifiedBy>Zahra Aminolroaya</cp:lastModifiedBy>
  <cp:revision>5</cp:revision>
  <dcterms:modified xsi:type="dcterms:W3CDTF">2023-06-27T15:42:40Z</dcterms:modified>
</cp:coreProperties>
</file>